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92" r:id="rId3"/>
    <p:sldId id="297" r:id="rId4"/>
    <p:sldId id="276" r:id="rId5"/>
    <p:sldId id="277" r:id="rId6"/>
    <p:sldId id="293" r:id="rId7"/>
    <p:sldId id="278" r:id="rId8"/>
    <p:sldId id="279" r:id="rId9"/>
    <p:sldId id="280" r:id="rId10"/>
    <p:sldId id="282" r:id="rId11"/>
    <p:sldId id="283" r:id="rId12"/>
    <p:sldId id="294" r:id="rId13"/>
    <p:sldId id="284" r:id="rId14"/>
    <p:sldId id="285" r:id="rId15"/>
    <p:sldId id="295" r:id="rId16"/>
    <p:sldId id="286" r:id="rId17"/>
    <p:sldId id="287" r:id="rId18"/>
    <p:sldId id="288" r:id="rId19"/>
    <p:sldId id="289" r:id="rId20"/>
    <p:sldId id="290" r:id="rId21"/>
    <p:sldId id="300" r:id="rId22"/>
    <p:sldId id="303" r:id="rId23"/>
    <p:sldId id="296" r:id="rId24"/>
    <p:sldId id="301" r:id="rId25"/>
    <p:sldId id="266" r:id="rId26"/>
    <p:sldId id="298" r:id="rId27"/>
    <p:sldId id="299" r:id="rId28"/>
    <p:sldId id="274" r:id="rId29"/>
    <p:sldId id="275" r:id="rId30"/>
    <p:sldId id="291" r:id="rId31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7D7CC-CABC-404C-9F40-D3CEBFB4AFD7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969F0-CF1D-4FC6-B2C4-4D63C3D6B4F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50638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F4AD4-4511-481E-B211-581278072AE6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AC58D-75A7-418E-8887-72A81E459E2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92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AC58D-75A7-418E-8887-72A81E459E28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9961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077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878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080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2278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33257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366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913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894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0516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5146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967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EB12E-63B1-4815-BB91-FD83A4573662}" type="datetimeFigureOut">
              <a:rPr lang="es-PE" smtClean="0"/>
              <a:t>08/12/2020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C2269-A541-49BA-95A4-48A8C536E83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9717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404" y="4869475"/>
            <a:ext cx="4715982" cy="1294070"/>
          </a:xfrm>
        </p:spPr>
        <p:txBody>
          <a:bodyPr anchor="ctr">
            <a:noAutofit/>
          </a:bodyPr>
          <a:lstStyle/>
          <a:p>
            <a:pPr algn="l"/>
            <a:endParaRPr lang="es-PE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P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s-PE" sz="2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Autor(es): ……………</a:t>
            </a:r>
          </a:p>
          <a:p>
            <a:pPr algn="l"/>
            <a:r>
              <a:rPr lang="es-PE" sz="2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Asesor: ……………</a:t>
            </a:r>
          </a:p>
          <a:p>
            <a:pPr algn="l"/>
            <a:endParaRPr lang="es-PE" sz="1600" b="1" dirty="0" smtClean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l"/>
            <a:endParaRPr lang="es-PE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P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5174582" y="5682261"/>
            <a:ext cx="7276563" cy="1336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32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0" y="5682261"/>
            <a:ext cx="12192000" cy="1186701"/>
            <a:chOff x="-1" y="5682261"/>
            <a:chExt cx="12297684" cy="1186701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0" name="Subtítulo 2"/>
            <p:cNvSpPr txBox="1">
              <a:spLocks/>
            </p:cNvSpPr>
            <p:nvPr/>
          </p:nvSpPr>
          <p:spPr>
            <a:xfrm>
              <a:off x="10136365" y="5806984"/>
              <a:ext cx="2034274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713270"/>
              </p:ext>
            </p:extLst>
          </p:nvPr>
        </p:nvGraphicFramePr>
        <p:xfrm>
          <a:off x="1312323" y="-4952"/>
          <a:ext cx="10753725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3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29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440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UNIVERSIDAD</a:t>
                      </a:r>
                      <a:r>
                        <a:rPr lang="es-PE" sz="4400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 LÍDER PERUANA</a:t>
                      </a:r>
                      <a:r>
                        <a:rPr lang="es-PE" sz="2800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PE" sz="2800" b="1" kern="1200" dirty="0">
                        <a:solidFill>
                          <a:srgbClr val="0070C0"/>
                        </a:solidFill>
                        <a:latin typeface="Arial Black" panose="020B0A040201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487363"/>
              </p:ext>
            </p:extLst>
          </p:nvPr>
        </p:nvGraphicFramePr>
        <p:xfrm>
          <a:off x="3155157" y="2466514"/>
          <a:ext cx="5881685" cy="818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16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18146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</a:rPr>
                        <a:t>Sustentación de Tesis para obtener título de</a:t>
                      </a:r>
                    </a:p>
                    <a:p>
                      <a:pPr algn="ctr"/>
                      <a:r>
                        <a:rPr lang="es-PE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</a:rPr>
                        <a:t>INGENIERO DE SISTEMAS E</a:t>
                      </a:r>
                      <a:r>
                        <a:rPr lang="es-PE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</a:rPr>
                        <a:t> INFORMÁTICA </a:t>
                      </a:r>
                      <a:endParaRPr lang="es-PE" dirty="0" smtClean="0">
                        <a:solidFill>
                          <a:srgbClr val="0070C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8" name="17 Título"/>
          <p:cNvSpPr>
            <a:spLocks noGrp="1"/>
          </p:cNvSpPr>
          <p:nvPr>
            <p:ph type="ctrTitle"/>
          </p:nvPr>
        </p:nvSpPr>
        <p:spPr>
          <a:xfrm>
            <a:off x="3155157" y="3473645"/>
            <a:ext cx="5264330" cy="665903"/>
          </a:xfrm>
        </p:spPr>
        <p:txBody>
          <a:bodyPr>
            <a:normAutofit/>
          </a:bodyPr>
          <a:lstStyle/>
          <a:p>
            <a:r>
              <a:rPr lang="es-PE" sz="32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TÍTULO DE TESIS </a:t>
            </a:r>
            <a:endParaRPr lang="es-PE" sz="3200" b="1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Subtítulo 2"/>
          <p:cNvSpPr txBox="1">
            <a:spLocks/>
          </p:cNvSpPr>
          <p:nvPr/>
        </p:nvSpPr>
        <p:spPr>
          <a:xfrm>
            <a:off x="4720192" y="5671300"/>
            <a:ext cx="3098975" cy="56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6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es-PE" sz="16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Quillabamba</a:t>
            </a:r>
            <a:r>
              <a:rPr lang="es-PE" sz="16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, enero 2021</a:t>
            </a:r>
            <a:endParaRPr lang="es-PE" sz="18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349" y="1146016"/>
            <a:ext cx="2435302" cy="1417478"/>
          </a:xfrm>
          <a:prstGeom prst="rect">
            <a:avLst/>
          </a:prstGeom>
        </p:spPr>
      </p:pic>
      <p:graphicFrame>
        <p:nvGraphicFramePr>
          <p:cNvPr id="14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273485"/>
              </p:ext>
            </p:extLst>
          </p:nvPr>
        </p:nvGraphicFramePr>
        <p:xfrm>
          <a:off x="1573246" y="569762"/>
          <a:ext cx="921667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16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8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80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ESCUELA PROFESIONAL DE INGENIERÍA</a:t>
                      </a:r>
                      <a:r>
                        <a:rPr lang="es-PE" sz="1800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 DE SISTEMAS E INFORMÁTICA</a:t>
                      </a:r>
                      <a:r>
                        <a:rPr lang="es-PE" sz="2800" baseline="0" dirty="0" smtClean="0">
                          <a:solidFill>
                            <a:srgbClr val="0070C0"/>
                          </a:solidFill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PE" sz="2800" b="1" kern="1200" dirty="0">
                        <a:solidFill>
                          <a:srgbClr val="0070C0"/>
                        </a:solidFill>
                        <a:latin typeface="Arial Black" panose="020B0A040201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8" name="Marco 7"/>
          <p:cNvSpPr/>
          <p:nvPr/>
        </p:nvSpPr>
        <p:spPr>
          <a:xfrm>
            <a:off x="11002296" y="3961121"/>
            <a:ext cx="1136904" cy="134936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7" name="Subtítulo 2"/>
          <p:cNvSpPr txBox="1">
            <a:spLocks/>
          </p:cNvSpPr>
          <p:nvPr/>
        </p:nvSpPr>
        <p:spPr>
          <a:xfrm>
            <a:off x="10885602" y="5217994"/>
            <a:ext cx="1325832" cy="5625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s-PE" sz="1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Inserte su</a:t>
            </a:r>
          </a:p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s-PE" sz="1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fotografía </a:t>
            </a:r>
            <a:endParaRPr lang="es-PE" sz="14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124" y="4012129"/>
            <a:ext cx="998924" cy="128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79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36365" y="5806984"/>
              <a:ext cx="203427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Subtítulo 2"/>
          <p:cNvSpPr txBox="1">
            <a:spLocks/>
          </p:cNvSpPr>
          <p:nvPr/>
        </p:nvSpPr>
        <p:spPr>
          <a:xfrm>
            <a:off x="2429474" y="447241"/>
            <a:ext cx="8058149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1.5 JUSTIFICACIÓN DE LA INVESTIGACIÓN </a:t>
            </a:r>
          </a:p>
          <a:p>
            <a:endParaRPr lang="es-PE" sz="26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34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95770" y="2554466"/>
            <a:ext cx="5800457" cy="421121"/>
          </a:xfrm>
        </p:spPr>
        <p:txBody>
          <a:bodyPr anchor="t">
            <a:no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MARCO TEÓRICO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032828" y="5806984"/>
              <a:ext cx="2264855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7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9961123" y="5806984"/>
              <a:ext cx="2209515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505342" y="481676"/>
            <a:ext cx="8118671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2.1 ANTECEDENTES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053356" y="5806984"/>
              <a:ext cx="211728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4086225" y="473751"/>
            <a:ext cx="420052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2.2 BASES TEÓRICAS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68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28849" y="2382201"/>
            <a:ext cx="9915258" cy="421121"/>
          </a:xfrm>
        </p:spPr>
        <p:txBody>
          <a:bodyPr anchor="t">
            <a:no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III: METODOLOGÍA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219374" y="5806984"/>
              <a:ext cx="1951264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70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82260"/>
            <a:ext cx="12192000" cy="1175740"/>
            <a:chOff x="-1" y="5693222"/>
            <a:chExt cx="12297684" cy="1175740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93222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090249" y="5806984"/>
              <a:ext cx="2080389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191016" y="416360"/>
            <a:ext cx="8467459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3.1 TIPO O ENFOQUE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55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6576" y="5682260"/>
            <a:ext cx="12192000" cy="1175740"/>
            <a:chOff x="36892" y="5693222"/>
            <a:chExt cx="12297684" cy="1175740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892" y="5693222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071802" y="5806984"/>
              <a:ext cx="2098836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3095625" y="426126"/>
            <a:ext cx="659103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3.2 DISEÑO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82481" y="5806984"/>
              <a:ext cx="1988157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981325" y="426126"/>
            <a:ext cx="699108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3.3 ALCANCE DE LA INVESTIGACIÓN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2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256267" y="5806984"/>
              <a:ext cx="1914371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3486150" y="467351"/>
            <a:ext cx="550518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3.4 POBLACIÓN Y MUESTRA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99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91705" y="5806984"/>
              <a:ext cx="1978934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3524518" y="480724"/>
            <a:ext cx="5571859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3.5 RECOLECCIÓN DE DATOS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79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6675" y="533996"/>
            <a:ext cx="2457450" cy="539272"/>
          </a:xfrm>
        </p:spPr>
        <p:txBody>
          <a:bodyPr anchor="t">
            <a:no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CONTENIDO 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82481" y="5806984"/>
              <a:ext cx="1988157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4" name="Imagen 23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095496" y="1258990"/>
            <a:ext cx="5073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  <a:endParaRPr lang="es-PE" sz="2600" dirty="0"/>
          </a:p>
        </p:txBody>
      </p:sp>
      <p:sp>
        <p:nvSpPr>
          <p:cNvPr id="5" name="Rectángulo 4"/>
          <p:cNvSpPr/>
          <p:nvPr/>
        </p:nvSpPr>
        <p:spPr>
          <a:xfrm>
            <a:off x="2048744" y="2293921"/>
            <a:ext cx="501888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 : Introducción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027789" y="2817484"/>
            <a:ext cx="54101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 : Marco </a:t>
            </a:r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teórico 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095496" y="3312453"/>
            <a:ext cx="876300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III : Metodología </a:t>
            </a:r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de la investigación 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067032" y="3868689"/>
            <a:ext cx="48716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IV: Resultados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2156262" y="4994206"/>
            <a:ext cx="31541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 </a:t>
            </a:r>
            <a:endParaRPr lang="es-PE" sz="2600" dirty="0"/>
          </a:p>
        </p:txBody>
      </p:sp>
      <p:sp>
        <p:nvSpPr>
          <p:cNvPr id="16" name="Rectángulo 15"/>
          <p:cNvSpPr/>
          <p:nvPr/>
        </p:nvSpPr>
        <p:spPr>
          <a:xfrm>
            <a:off x="2067032" y="1797841"/>
            <a:ext cx="206502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RESUMEN</a:t>
            </a:r>
            <a:endParaRPr lang="es-PE" sz="2600" dirty="0"/>
          </a:p>
        </p:txBody>
      </p:sp>
      <p:sp>
        <p:nvSpPr>
          <p:cNvPr id="17" name="Cheurón 16"/>
          <p:cNvSpPr/>
          <p:nvPr/>
        </p:nvSpPr>
        <p:spPr>
          <a:xfrm>
            <a:off x="1755648" y="1965960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19" name="Cheurón 18"/>
          <p:cNvSpPr/>
          <p:nvPr/>
        </p:nvSpPr>
        <p:spPr>
          <a:xfrm>
            <a:off x="1735181" y="1449768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0" name="Cheurón 19"/>
          <p:cNvSpPr/>
          <p:nvPr/>
        </p:nvSpPr>
        <p:spPr>
          <a:xfrm>
            <a:off x="1757162" y="2449223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1" name="Cheurón 20"/>
          <p:cNvSpPr/>
          <p:nvPr/>
        </p:nvSpPr>
        <p:spPr>
          <a:xfrm>
            <a:off x="1714712" y="2996495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2" name="Cheurón 21"/>
          <p:cNvSpPr/>
          <p:nvPr/>
        </p:nvSpPr>
        <p:spPr>
          <a:xfrm>
            <a:off x="1707748" y="3492210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3" name="Cheurón 22"/>
          <p:cNvSpPr/>
          <p:nvPr/>
        </p:nvSpPr>
        <p:spPr>
          <a:xfrm>
            <a:off x="1714713" y="4050386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5" name="Cheurón 24"/>
          <p:cNvSpPr/>
          <p:nvPr/>
        </p:nvSpPr>
        <p:spPr>
          <a:xfrm>
            <a:off x="1735181" y="5162704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2050179" y="4414356"/>
            <a:ext cx="664558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V: Análisis y discusión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095495" y="5570198"/>
            <a:ext cx="410808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 </a:t>
            </a:r>
            <a:endParaRPr lang="es-PE" sz="2600" dirty="0"/>
          </a:p>
        </p:txBody>
      </p:sp>
      <p:sp>
        <p:nvSpPr>
          <p:cNvPr id="28" name="Cheurón 27"/>
          <p:cNvSpPr/>
          <p:nvPr/>
        </p:nvSpPr>
        <p:spPr>
          <a:xfrm>
            <a:off x="1697861" y="4596053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sp>
        <p:nvSpPr>
          <p:cNvPr id="29" name="Cheurón 28"/>
          <p:cNvSpPr/>
          <p:nvPr/>
        </p:nvSpPr>
        <p:spPr>
          <a:xfrm>
            <a:off x="1699636" y="5723717"/>
            <a:ext cx="272141" cy="15544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1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26195" y="2491410"/>
            <a:ext cx="5373514" cy="421816"/>
          </a:xfrm>
        </p:spPr>
        <p:txBody>
          <a:bodyPr anchor="t">
            <a:no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IV: RESULTADOS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274714" y="5806984"/>
              <a:ext cx="1895924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2500"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83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41648" y="441983"/>
            <a:ext cx="5696712" cy="421816"/>
          </a:xfrm>
        </p:spPr>
        <p:txBody>
          <a:bodyPr anchor="t">
            <a:no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 DESCRIPTIVOS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274714" y="5806984"/>
              <a:ext cx="1895924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2500"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32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57016" y="441983"/>
            <a:ext cx="6181344" cy="421816"/>
          </a:xfrm>
        </p:spPr>
        <p:txBody>
          <a:bodyPr anchor="t">
            <a:noAutofit/>
          </a:bodyPr>
          <a:lstStyle/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CONTRASTACIÓN DE HIPÓTESIS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274714" y="5806984"/>
              <a:ext cx="1895924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2500"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6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9915007" y="5806984"/>
              <a:ext cx="2255631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924305" y="2492104"/>
            <a:ext cx="7563317" cy="630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V: ANÁLISIS Y DISCUSIÓN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70777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3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9915007" y="5806984"/>
              <a:ext cx="2255631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4451353" y="409575"/>
            <a:ext cx="4628639" cy="630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70777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49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675"/>
            <a:ext cx="12192000" cy="31288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10140696" y="5796022"/>
            <a:ext cx="1925351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de Tesis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3030072" y="2491570"/>
            <a:ext cx="7637928" cy="789512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CONCLUSIONES Y RECOMENDACIONES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9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675"/>
            <a:ext cx="12192000" cy="31288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10140696" y="5796022"/>
            <a:ext cx="1925351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de Tesis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5115730" y="566067"/>
            <a:ext cx="3304906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CONCLUSIONES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5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675"/>
            <a:ext cx="12192000" cy="31288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10140696" y="5796022"/>
            <a:ext cx="1925351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de Tesis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4782355" y="501406"/>
            <a:ext cx="4020986" cy="399945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RECOMENDACIONES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9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</a:t>
            </a:r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9052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9811512" y="5796022"/>
            <a:ext cx="2254535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de Tesis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3670442" y="636353"/>
            <a:ext cx="6295756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REFERENCIAS BIBLIOGRÁFICAS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45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</a:t>
            </a:r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10149840" y="5796022"/>
            <a:ext cx="1916207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de Tesis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4392706" y="510244"/>
            <a:ext cx="5056094" cy="54759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ANEXOS - INSTRUMENTOS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38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4013" y="497365"/>
            <a:ext cx="5449221" cy="421121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LÍNEA DE INVESTIGACIÓN 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08695" y="5806984"/>
              <a:ext cx="206194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782355" y="6193089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</a:t>
            </a:r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ustentación </a:t>
            </a:r>
            <a:r>
              <a:rPr lang="es-PE" sz="2800" dirty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Informe de Tesis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31288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71299"/>
            <a:ext cx="12192000" cy="1175740"/>
          </a:xfrm>
          <a:prstGeom prst="rect">
            <a:avLst/>
          </a:prstGeom>
        </p:spPr>
      </p:pic>
      <p:sp>
        <p:nvSpPr>
          <p:cNvPr id="10" name="Subtítulo 2"/>
          <p:cNvSpPr txBox="1">
            <a:spLocks/>
          </p:cNvSpPr>
          <p:nvPr/>
        </p:nvSpPr>
        <p:spPr>
          <a:xfrm>
            <a:off x="10177272" y="5796022"/>
            <a:ext cx="1888775" cy="1061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Sustentación</a:t>
            </a:r>
          </a:p>
          <a:p>
            <a:pPr algn="r"/>
            <a:r>
              <a:rPr lang="es-PE" sz="2800" dirty="0" smtClean="0">
                <a:solidFill>
                  <a:schemeClr val="bg1"/>
                </a:solidFill>
                <a:latin typeface="Bernard MT Condensed" panose="02050806060905020404" pitchFamily="18" charset="0"/>
                <a:cs typeface="Times New Roman" panose="02020603050405020304" pitchFamily="18" charset="0"/>
              </a:rPr>
              <a:t>de Tesis </a:t>
            </a:r>
            <a:endParaRPr lang="es-PE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4572269" y="2633366"/>
            <a:ext cx="3190606" cy="1033759"/>
          </a:xfrm>
        </p:spPr>
        <p:txBody>
          <a:bodyPr anchor="t">
            <a:noAutofit/>
          </a:bodyPr>
          <a:lstStyle/>
          <a:p>
            <a:pPr algn="l"/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Muchas gracias por su atención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38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950195" y="550464"/>
            <a:ext cx="2031986" cy="421121"/>
          </a:xfrm>
        </p:spPr>
        <p:txBody>
          <a:bodyPr anchor="t">
            <a:normAutofit fontScale="92500" lnSpcReduction="10000"/>
          </a:bodyPr>
          <a:lstStyle/>
          <a:p>
            <a:pPr algn="l"/>
            <a:r>
              <a:rPr lang="es-PE" sz="2800" b="1" dirty="0" smtClean="0">
                <a:solidFill>
                  <a:srgbClr val="0070C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RESUMEN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081025" y="5806984"/>
              <a:ext cx="2089613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9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95770" y="2502896"/>
            <a:ext cx="5800457" cy="421121"/>
          </a:xfrm>
        </p:spPr>
        <p:txBody>
          <a:bodyPr anchor="t">
            <a:noAutofit/>
          </a:bodyPr>
          <a:lstStyle/>
          <a:p>
            <a:r>
              <a:rPr lang="es-PE" sz="26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I: INTRODUCCIÓN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27142" y="5806984"/>
              <a:ext cx="2043496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5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27142" y="5806984"/>
              <a:ext cx="2043496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Subtítulo 2"/>
          <p:cNvSpPr txBox="1">
            <a:spLocks/>
          </p:cNvSpPr>
          <p:nvPr/>
        </p:nvSpPr>
        <p:spPr>
          <a:xfrm>
            <a:off x="2152917" y="409575"/>
            <a:ext cx="702918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1.1 ANTECEDENTES DEL PROBLEMA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15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6576" y="5671339"/>
            <a:ext cx="12192000" cy="1186661"/>
            <a:chOff x="36892" y="5682301"/>
            <a:chExt cx="12297684" cy="118666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892" y="568230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237821" y="5806984"/>
              <a:ext cx="1932817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Subtítulo 2"/>
          <p:cNvSpPr txBox="1">
            <a:spLocks/>
          </p:cNvSpPr>
          <p:nvPr/>
        </p:nvSpPr>
        <p:spPr>
          <a:xfrm>
            <a:off x="2619643" y="497365"/>
            <a:ext cx="6724383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1.2 FORMULACIÓN DEL PROBLEMA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71718" y="3167681"/>
            <a:ext cx="11848563" cy="20493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P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076390" y="5806984"/>
              <a:ext cx="2154176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Subtítulo 2"/>
          <p:cNvSpPr txBox="1">
            <a:spLocks/>
          </p:cNvSpPr>
          <p:nvPr/>
        </p:nvSpPr>
        <p:spPr>
          <a:xfrm>
            <a:off x="2095500" y="442678"/>
            <a:ext cx="7680787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1.3 OBJETIVOS DE LA INVESTIGACIÓN </a:t>
            </a:r>
          </a:p>
          <a:p>
            <a:endParaRPr lang="es-PE" sz="26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09575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4782355" y="6180210"/>
            <a:ext cx="7276563" cy="722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s-PE" sz="2800" dirty="0">
              <a:solidFill>
                <a:schemeClr val="bg1"/>
              </a:solidFill>
              <a:latin typeface="Bernard MT Condensed" panose="020508060609050204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0" y="5671299"/>
            <a:ext cx="12192000" cy="1186701"/>
            <a:chOff x="-1" y="5682261"/>
            <a:chExt cx="12297684" cy="11867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5682261"/>
              <a:ext cx="12297684" cy="1175740"/>
            </a:xfrm>
            <a:prstGeom prst="rect">
              <a:avLst/>
            </a:prstGeom>
          </p:spPr>
        </p:pic>
        <p:sp>
          <p:nvSpPr>
            <p:cNvPr id="13" name="Subtítulo 2"/>
            <p:cNvSpPr txBox="1">
              <a:spLocks/>
            </p:cNvSpPr>
            <p:nvPr/>
          </p:nvSpPr>
          <p:spPr>
            <a:xfrm>
              <a:off x="10117919" y="5806984"/>
              <a:ext cx="2052720" cy="106197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Sustentación</a:t>
              </a:r>
            </a:p>
            <a:p>
              <a:pPr algn="r"/>
              <a:r>
                <a:rPr lang="es-PE" sz="2800" dirty="0" smtClean="0">
                  <a:solidFill>
                    <a:schemeClr val="bg1"/>
                  </a:solidFill>
                  <a:latin typeface="Bernard MT Condensed" panose="02050806060905020404" pitchFamily="18" charset="0"/>
                  <a:cs typeface="Times New Roman" panose="02020603050405020304" pitchFamily="18" charset="0"/>
                </a:rPr>
                <a:t>de Tesis </a:t>
              </a:r>
              <a:endParaRPr lang="es-PE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Subtítulo 2"/>
          <p:cNvSpPr txBox="1">
            <a:spLocks/>
          </p:cNvSpPr>
          <p:nvPr/>
        </p:nvSpPr>
        <p:spPr>
          <a:xfrm>
            <a:off x="2609852" y="409575"/>
            <a:ext cx="7210424" cy="4211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1.4 FORMULACIÓN DE LAS HIPÓTESIS </a:t>
            </a:r>
            <a:endParaRPr lang="es-PE" sz="2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623" y="312886"/>
            <a:ext cx="1704377" cy="992040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576" y="636353"/>
            <a:ext cx="1856232" cy="58477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E" sz="1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CONTENIDO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LÍNEA DE INVESTIGACIÓN </a:t>
            </a:r>
          </a:p>
          <a:p>
            <a:endParaRPr lang="es-PE" sz="11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RESUMEN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I: Introducción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Marco teórico  </a:t>
            </a:r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III: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Metodología de la investigación 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IV: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Resultados</a:t>
            </a:r>
          </a:p>
          <a:p>
            <a:endParaRPr lang="es-PE" sz="1400" b="1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CAPÍTULO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V</a:t>
            </a:r>
            <a:r>
              <a:rPr lang="es-PE" sz="1400" b="1" dirty="0">
                <a:solidFill>
                  <a:srgbClr val="0070C0"/>
                </a:solidFill>
                <a:latin typeface="Arial Black" panose="020B0A04020102020204" pitchFamily="34" charset="0"/>
              </a:rPr>
              <a:t>: 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Análisis y discusión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CONCLUSIONES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r>
              <a:rPr lang="es-PE" sz="11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RECOMENDACIONES</a:t>
            </a:r>
            <a:r>
              <a:rPr lang="es-PE" sz="1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es-PE" sz="1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6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1222</Words>
  <Application>Microsoft Office PowerPoint</Application>
  <PresentationFormat>Panorámica</PresentationFormat>
  <Paragraphs>650</Paragraphs>
  <Slides>30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7" baseType="lpstr">
      <vt:lpstr>Arial</vt:lpstr>
      <vt:lpstr>Arial Black</vt:lpstr>
      <vt:lpstr>Bernard MT Condensed</vt:lpstr>
      <vt:lpstr>Calibri</vt:lpstr>
      <vt:lpstr>Calibri Light</vt:lpstr>
      <vt:lpstr>Times New Roman</vt:lpstr>
      <vt:lpstr>Tema de Office</vt:lpstr>
      <vt:lpstr>TÍTULO DE TESIS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ANGEL</cp:lastModifiedBy>
  <cp:revision>118</cp:revision>
  <cp:lastPrinted>2019-10-13T15:05:14Z</cp:lastPrinted>
  <dcterms:created xsi:type="dcterms:W3CDTF">2018-01-16T23:37:47Z</dcterms:created>
  <dcterms:modified xsi:type="dcterms:W3CDTF">2020-12-08T17:38:57Z</dcterms:modified>
</cp:coreProperties>
</file>