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92" r:id="rId3"/>
    <p:sldId id="297" r:id="rId4"/>
    <p:sldId id="276" r:id="rId5"/>
    <p:sldId id="277" r:id="rId6"/>
    <p:sldId id="293" r:id="rId7"/>
    <p:sldId id="278" r:id="rId8"/>
    <p:sldId id="279" r:id="rId9"/>
    <p:sldId id="280" r:id="rId10"/>
    <p:sldId id="282" r:id="rId11"/>
    <p:sldId id="283" r:id="rId12"/>
    <p:sldId id="294" r:id="rId13"/>
    <p:sldId id="284" r:id="rId14"/>
    <p:sldId id="285" r:id="rId15"/>
    <p:sldId id="295" r:id="rId16"/>
    <p:sldId id="286" r:id="rId17"/>
    <p:sldId id="287" r:id="rId18"/>
    <p:sldId id="288" r:id="rId19"/>
    <p:sldId id="289" r:id="rId20"/>
    <p:sldId id="290" r:id="rId21"/>
    <p:sldId id="296" r:id="rId22"/>
    <p:sldId id="266" r:id="rId23"/>
    <p:sldId id="274" r:id="rId24"/>
    <p:sldId id="275" r:id="rId25"/>
    <p:sldId id="291" r:id="rId26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8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17D7CC-CABC-404C-9F40-D3CEBFB4AFD7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A969F0-CF1D-4FC6-B2C4-4D63C3D6B4F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506385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FF4AD4-4511-481E-B211-581278072AE6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AC58D-75A7-418E-8887-72A81E459E2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97927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AC58D-75A7-418E-8887-72A81E459E28}" type="slidenum">
              <a:rPr lang="es-PE" smtClean="0"/>
              <a:t>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99618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0770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68785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90807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22788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33257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43667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9139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98949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05167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5146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49677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97171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4404" y="4869475"/>
            <a:ext cx="4715982" cy="1294070"/>
          </a:xfrm>
        </p:spPr>
        <p:txBody>
          <a:bodyPr anchor="ctr">
            <a:noAutofit/>
          </a:bodyPr>
          <a:lstStyle/>
          <a:p>
            <a:pPr algn="l"/>
            <a:endParaRPr lang="es-PE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s-PE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s-PE" sz="20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Autor: ………………</a:t>
            </a:r>
          </a:p>
          <a:p>
            <a:pPr algn="l"/>
            <a:r>
              <a:rPr lang="es-PE" sz="20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Asesor: ……………</a:t>
            </a:r>
          </a:p>
          <a:p>
            <a:pPr algn="l"/>
            <a:endParaRPr lang="es-PE" sz="1600" b="1" dirty="0" smtClean="0"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l"/>
            <a:endParaRPr lang="es-PE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s-PE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5174582" y="5682261"/>
            <a:ext cx="7276563" cy="1336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32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0" y="5682261"/>
            <a:ext cx="12192000" cy="1186701"/>
            <a:chOff x="-1" y="5682261"/>
            <a:chExt cx="12297684" cy="1186701"/>
          </a:xfrm>
        </p:grpSpPr>
        <p:pic>
          <p:nvPicPr>
            <p:cNvPr id="5" name="Imagen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0" name="Subtítulo 2"/>
            <p:cNvSpPr txBox="1">
              <a:spLocks/>
            </p:cNvSpPr>
            <p:nvPr/>
          </p:nvSpPr>
          <p:spPr>
            <a:xfrm>
              <a:off x="6408246" y="5806984"/>
              <a:ext cx="576239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Trabajo de investigación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5" name="1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713270"/>
              </p:ext>
            </p:extLst>
          </p:nvPr>
        </p:nvGraphicFramePr>
        <p:xfrm>
          <a:off x="1312323" y="-4952"/>
          <a:ext cx="10753725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537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7292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4400" dirty="0" smtClean="0">
                          <a:solidFill>
                            <a:srgbClr val="0070C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UNIVERSIDAD</a:t>
                      </a:r>
                      <a:r>
                        <a:rPr lang="es-PE" sz="4400" baseline="0" dirty="0" smtClean="0">
                          <a:solidFill>
                            <a:srgbClr val="0070C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 LÍDER PERUANA</a:t>
                      </a:r>
                      <a:r>
                        <a:rPr lang="es-PE" sz="2800" baseline="0" dirty="0" smtClean="0">
                          <a:solidFill>
                            <a:srgbClr val="0070C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s-PE" sz="2800" b="1" kern="1200" dirty="0">
                        <a:solidFill>
                          <a:srgbClr val="0070C0"/>
                        </a:solidFill>
                        <a:latin typeface="Arial Black" panose="020B0A040201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6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720811"/>
              </p:ext>
            </p:extLst>
          </p:nvPr>
        </p:nvGraphicFramePr>
        <p:xfrm>
          <a:off x="3500432" y="2569338"/>
          <a:ext cx="5076640" cy="818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766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818146"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>
                          <a:solidFill>
                            <a:srgbClr val="0070C0"/>
                          </a:solidFill>
                          <a:latin typeface="Arial Black" panose="020B0A04020102020204" pitchFamily="34" charset="0"/>
                        </a:rPr>
                        <a:t>Sustentación para obtener</a:t>
                      </a:r>
                    </a:p>
                    <a:p>
                      <a:pPr algn="ctr"/>
                      <a:r>
                        <a:rPr lang="es-PE" dirty="0" smtClean="0">
                          <a:solidFill>
                            <a:srgbClr val="0070C0"/>
                          </a:solidFill>
                          <a:latin typeface="Arial Black" panose="020B0A04020102020204" pitchFamily="34" charset="0"/>
                        </a:rPr>
                        <a:t>GRADO DE</a:t>
                      </a:r>
                      <a:r>
                        <a:rPr lang="es-PE" baseline="0" dirty="0" smtClean="0">
                          <a:solidFill>
                            <a:srgbClr val="0070C0"/>
                          </a:solidFill>
                          <a:latin typeface="Arial Black" panose="020B0A04020102020204" pitchFamily="34" charset="0"/>
                        </a:rPr>
                        <a:t> BACHILLER EN ECONOMÍA  </a:t>
                      </a:r>
                      <a:endParaRPr lang="es-PE" dirty="0" smtClean="0">
                        <a:solidFill>
                          <a:srgbClr val="0070C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8" name="17 Título"/>
          <p:cNvSpPr>
            <a:spLocks noGrp="1"/>
          </p:cNvSpPr>
          <p:nvPr>
            <p:ph type="ctrTitle"/>
          </p:nvPr>
        </p:nvSpPr>
        <p:spPr>
          <a:xfrm>
            <a:off x="3164623" y="3628169"/>
            <a:ext cx="5264330" cy="665903"/>
          </a:xfrm>
        </p:spPr>
        <p:txBody>
          <a:bodyPr>
            <a:normAutofit/>
          </a:bodyPr>
          <a:lstStyle/>
          <a:p>
            <a:r>
              <a:rPr lang="es-PE" sz="3200" b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TÍTULO DEL </a:t>
            </a:r>
            <a:r>
              <a:rPr lang="es-PE" sz="2800" b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TRABAJO</a:t>
            </a:r>
            <a:endParaRPr lang="es-PE" sz="3200" b="1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Subtítulo 2"/>
          <p:cNvSpPr txBox="1">
            <a:spLocks/>
          </p:cNvSpPr>
          <p:nvPr/>
        </p:nvSpPr>
        <p:spPr>
          <a:xfrm>
            <a:off x="4960175" y="5682261"/>
            <a:ext cx="3098975" cy="5625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16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s-PE" sz="1600" b="1" dirty="0" err="1" smtClean="0">
                <a:latin typeface="Arial Black" panose="020B0A04020102020204" pitchFamily="34" charset="0"/>
                <a:cs typeface="Times New Roman" panose="02020603050405020304" pitchFamily="18" charset="0"/>
              </a:rPr>
              <a:t>Quillabamba</a:t>
            </a:r>
            <a:r>
              <a:rPr lang="es-PE" sz="16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, enero 2021</a:t>
            </a:r>
            <a:endParaRPr lang="es-PE" sz="1800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8349" y="1146016"/>
            <a:ext cx="2435302" cy="1417478"/>
          </a:xfrm>
          <a:prstGeom prst="rect">
            <a:avLst/>
          </a:prstGeom>
        </p:spPr>
      </p:pic>
      <p:graphicFrame>
        <p:nvGraphicFramePr>
          <p:cNvPr id="14" name="1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405019"/>
              </p:ext>
            </p:extLst>
          </p:nvPr>
        </p:nvGraphicFramePr>
        <p:xfrm>
          <a:off x="1527526" y="627856"/>
          <a:ext cx="10664474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44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28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2800" dirty="0" smtClean="0">
                          <a:solidFill>
                            <a:srgbClr val="0070C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ESCUELA PROFESIONAL DE ECONOMÍA </a:t>
                      </a:r>
                      <a:r>
                        <a:rPr lang="es-PE" sz="1800" dirty="0" smtClean="0">
                          <a:solidFill>
                            <a:srgbClr val="0070C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(lo que corresponde)</a:t>
                      </a:r>
                      <a:endParaRPr lang="es-PE" sz="2800" b="1" kern="1200" dirty="0">
                        <a:solidFill>
                          <a:srgbClr val="0070C0"/>
                        </a:solidFill>
                        <a:latin typeface="Arial Black" panose="020B0A040201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8" name="Marco 7"/>
          <p:cNvSpPr/>
          <p:nvPr/>
        </p:nvSpPr>
        <p:spPr>
          <a:xfrm>
            <a:off x="11002296" y="3961121"/>
            <a:ext cx="1136904" cy="1349365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17" name="Subtítulo 2"/>
          <p:cNvSpPr txBox="1">
            <a:spLocks/>
          </p:cNvSpPr>
          <p:nvPr/>
        </p:nvSpPr>
        <p:spPr>
          <a:xfrm>
            <a:off x="10929144" y="5315897"/>
            <a:ext cx="1325832" cy="5625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16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 Inserte su</a:t>
            </a:r>
          </a:p>
          <a:p>
            <a:r>
              <a:rPr lang="es-PE" sz="16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fotografía </a:t>
            </a:r>
            <a:endParaRPr lang="es-PE" sz="1800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91672" y="4096512"/>
            <a:ext cx="974376" cy="1085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79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8266175" y="5806984"/>
              <a:ext cx="390446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Trabajo de investigación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7" name="Subtítulo 2"/>
          <p:cNvSpPr txBox="1">
            <a:spLocks/>
          </p:cNvSpPr>
          <p:nvPr/>
        </p:nvSpPr>
        <p:spPr>
          <a:xfrm>
            <a:off x="2429474" y="447241"/>
            <a:ext cx="8058149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1.5 JUSTIFICACIÓN DE LA INVESTIGACIÓN </a:t>
            </a:r>
          </a:p>
          <a:p>
            <a:endParaRPr lang="es-PE" sz="26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34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195770" y="2554466"/>
            <a:ext cx="5800457" cy="421121"/>
          </a:xfrm>
        </p:spPr>
        <p:txBody>
          <a:bodyPr anchor="t">
            <a:noAutofit/>
          </a:bodyPr>
          <a:lstStyle/>
          <a:p>
            <a:r>
              <a:rPr lang="es-PE" sz="26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MARCO TEÓRICO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8266175" y="5806984"/>
              <a:ext cx="390446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Trabajo de investigación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79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8266175" y="5806984"/>
              <a:ext cx="390446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Trabajo de investigación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Subtítulo 2"/>
          <p:cNvSpPr txBox="1">
            <a:spLocks/>
          </p:cNvSpPr>
          <p:nvPr/>
        </p:nvSpPr>
        <p:spPr>
          <a:xfrm>
            <a:off x="2505342" y="481676"/>
            <a:ext cx="8118671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2.1 ANTECEDENTES DE LA INVESTIGACIÓN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74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8266175" y="5806984"/>
              <a:ext cx="390446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Trabajo de investigación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Subtítulo 2"/>
          <p:cNvSpPr txBox="1">
            <a:spLocks/>
          </p:cNvSpPr>
          <p:nvPr/>
        </p:nvSpPr>
        <p:spPr>
          <a:xfrm>
            <a:off x="4086225" y="473751"/>
            <a:ext cx="4200524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2.2 BASES TEÓRICAS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68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28849" y="2382201"/>
            <a:ext cx="9915258" cy="421121"/>
          </a:xfrm>
        </p:spPr>
        <p:txBody>
          <a:bodyPr anchor="t">
            <a:noAutofit/>
          </a:bodyPr>
          <a:lstStyle/>
          <a:p>
            <a:r>
              <a:rPr lang="es-PE" sz="26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III: METODOLOGÍA DE LA INVESTIGACIÓN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8266175" y="5806984"/>
              <a:ext cx="390446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Trabajo de investigación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70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8266175" y="5806984"/>
              <a:ext cx="390446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Trabajo de investigación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Subtítulo 2"/>
          <p:cNvSpPr txBox="1">
            <a:spLocks/>
          </p:cNvSpPr>
          <p:nvPr/>
        </p:nvSpPr>
        <p:spPr>
          <a:xfrm>
            <a:off x="2191016" y="416360"/>
            <a:ext cx="8467459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3.1 TIPO O ENFOQUE DE LA INVESTIGACIÓN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55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8266175" y="5806984"/>
              <a:ext cx="390446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Trabajo de investigación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Subtítulo 2"/>
          <p:cNvSpPr txBox="1">
            <a:spLocks/>
          </p:cNvSpPr>
          <p:nvPr/>
        </p:nvSpPr>
        <p:spPr>
          <a:xfrm>
            <a:off x="3095625" y="426126"/>
            <a:ext cx="6591034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3.2 DISEÑO DE LA INVESTIGACIÓN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12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8266175" y="5806984"/>
              <a:ext cx="390446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Trabajo de investigación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Subtítulo 2"/>
          <p:cNvSpPr txBox="1">
            <a:spLocks/>
          </p:cNvSpPr>
          <p:nvPr/>
        </p:nvSpPr>
        <p:spPr>
          <a:xfrm>
            <a:off x="2981325" y="426126"/>
            <a:ext cx="6991084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3.3 ALCANCE DE LA INVESTIGACIÓN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20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8266175" y="5806984"/>
              <a:ext cx="390446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Trabajo de investigación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Subtítulo 2"/>
          <p:cNvSpPr txBox="1">
            <a:spLocks/>
          </p:cNvSpPr>
          <p:nvPr/>
        </p:nvSpPr>
        <p:spPr>
          <a:xfrm>
            <a:off x="3486150" y="467351"/>
            <a:ext cx="5505184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3.4 POBLACIÓN Y MUESTRA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99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8266175" y="5806984"/>
              <a:ext cx="390446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Trabajo de investigación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Subtítulo 2"/>
          <p:cNvSpPr txBox="1">
            <a:spLocks/>
          </p:cNvSpPr>
          <p:nvPr/>
        </p:nvSpPr>
        <p:spPr>
          <a:xfrm>
            <a:off x="3524518" y="480724"/>
            <a:ext cx="5571859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3.5 RECOLECCIÓN DE DATOS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79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6675" y="533996"/>
            <a:ext cx="2457450" cy="539272"/>
          </a:xfrm>
        </p:spPr>
        <p:txBody>
          <a:bodyPr anchor="t">
            <a:noAutofit/>
          </a:bodyPr>
          <a:lstStyle/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CONTENIDO </a:t>
            </a: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26190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8266175" y="5806984"/>
              <a:ext cx="390446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Trabajo de investigación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24" name="Imagen 23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2095496" y="1258990"/>
            <a:ext cx="50734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  <a:endParaRPr lang="es-PE" sz="2600" dirty="0"/>
          </a:p>
        </p:txBody>
      </p:sp>
      <p:sp>
        <p:nvSpPr>
          <p:cNvPr id="5" name="Rectángulo 4"/>
          <p:cNvSpPr/>
          <p:nvPr/>
        </p:nvSpPr>
        <p:spPr>
          <a:xfrm>
            <a:off x="2048744" y="2293921"/>
            <a:ext cx="501888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sz="26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 : Introducción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2027789" y="2817484"/>
            <a:ext cx="541014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sz="26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 : Marco </a:t>
            </a:r>
            <a:r>
              <a:rPr lang="es-PE" sz="2600" b="1" dirty="0">
                <a:solidFill>
                  <a:srgbClr val="0070C0"/>
                </a:solidFill>
                <a:latin typeface="Arial Black" panose="020B0A04020102020204" pitchFamily="34" charset="0"/>
              </a:rPr>
              <a:t>teórico  </a:t>
            </a:r>
          </a:p>
        </p:txBody>
      </p:sp>
      <p:sp>
        <p:nvSpPr>
          <p:cNvPr id="9" name="Rectángulo 8"/>
          <p:cNvSpPr/>
          <p:nvPr/>
        </p:nvSpPr>
        <p:spPr>
          <a:xfrm>
            <a:off x="2095496" y="3312453"/>
            <a:ext cx="876300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sz="26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III : Metodología </a:t>
            </a:r>
            <a:r>
              <a:rPr lang="es-PE" sz="2600" b="1" dirty="0">
                <a:solidFill>
                  <a:srgbClr val="0070C0"/>
                </a:solidFill>
                <a:latin typeface="Arial Black" panose="020B0A04020102020204" pitchFamily="34" charset="0"/>
              </a:rPr>
              <a:t>de la investigación 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2067032" y="3868689"/>
            <a:ext cx="740674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sz="26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2600" b="1" dirty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2121896" y="4469963"/>
            <a:ext cx="315419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2600" dirty="0"/>
          </a:p>
        </p:txBody>
      </p:sp>
      <p:sp>
        <p:nvSpPr>
          <p:cNvPr id="16" name="Rectángulo 15"/>
          <p:cNvSpPr/>
          <p:nvPr/>
        </p:nvSpPr>
        <p:spPr>
          <a:xfrm>
            <a:off x="2067032" y="1797841"/>
            <a:ext cx="206502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sz="2600" b="1" dirty="0">
                <a:solidFill>
                  <a:srgbClr val="0070C0"/>
                </a:solidFill>
                <a:latin typeface="Arial Black" panose="020B0A04020102020204" pitchFamily="34" charset="0"/>
              </a:rPr>
              <a:t>RESUMEN</a:t>
            </a:r>
            <a:endParaRPr lang="es-PE" sz="2600" dirty="0"/>
          </a:p>
        </p:txBody>
      </p:sp>
      <p:sp>
        <p:nvSpPr>
          <p:cNvPr id="17" name="Cheurón 16"/>
          <p:cNvSpPr/>
          <p:nvPr/>
        </p:nvSpPr>
        <p:spPr>
          <a:xfrm>
            <a:off x="1755648" y="1965960"/>
            <a:ext cx="272141" cy="15544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19" name="Cheurón 18"/>
          <p:cNvSpPr/>
          <p:nvPr/>
        </p:nvSpPr>
        <p:spPr>
          <a:xfrm>
            <a:off x="1735181" y="1449768"/>
            <a:ext cx="272141" cy="15544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20" name="Cheurón 19"/>
          <p:cNvSpPr/>
          <p:nvPr/>
        </p:nvSpPr>
        <p:spPr>
          <a:xfrm>
            <a:off x="1757162" y="2449223"/>
            <a:ext cx="272141" cy="15544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21" name="Cheurón 20"/>
          <p:cNvSpPr/>
          <p:nvPr/>
        </p:nvSpPr>
        <p:spPr>
          <a:xfrm>
            <a:off x="1714712" y="2996495"/>
            <a:ext cx="272141" cy="15544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22" name="Cheurón 21"/>
          <p:cNvSpPr/>
          <p:nvPr/>
        </p:nvSpPr>
        <p:spPr>
          <a:xfrm>
            <a:off x="1707748" y="3492210"/>
            <a:ext cx="272141" cy="15544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23" name="Cheurón 22"/>
          <p:cNvSpPr/>
          <p:nvPr/>
        </p:nvSpPr>
        <p:spPr>
          <a:xfrm>
            <a:off x="1714713" y="4050386"/>
            <a:ext cx="272141" cy="15544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25" name="Cheurón 24"/>
          <p:cNvSpPr/>
          <p:nvPr/>
        </p:nvSpPr>
        <p:spPr>
          <a:xfrm>
            <a:off x="1726036" y="4623482"/>
            <a:ext cx="272141" cy="15544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11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676792" y="2554466"/>
            <a:ext cx="8505558" cy="421121"/>
          </a:xfrm>
        </p:spPr>
        <p:txBody>
          <a:bodyPr anchor="t">
            <a:noAutofit/>
          </a:bodyPr>
          <a:lstStyle/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IV: ASPECTOS ADMINISTRATIVOS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8266175" y="5806984"/>
              <a:ext cx="390446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Trabajo de investigación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83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8266175" y="5806984"/>
              <a:ext cx="390446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Trabajo de investigación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Subtítulo 2"/>
          <p:cNvSpPr txBox="1">
            <a:spLocks/>
          </p:cNvSpPr>
          <p:nvPr/>
        </p:nvSpPr>
        <p:spPr>
          <a:xfrm>
            <a:off x="2752857" y="497365"/>
            <a:ext cx="6905494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3.4 CRONOGRAMA DE ACTIVIDADES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70777"/>
            <a:ext cx="1704377" cy="992040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32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782355" y="6193089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Sustentación </a:t>
            </a:r>
            <a:r>
              <a:rPr lang="es-PE" sz="2800" dirty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Informe de Tesis 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6675"/>
            <a:ext cx="12192000" cy="312886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71299"/>
            <a:ext cx="12192000" cy="1175740"/>
          </a:xfrm>
          <a:prstGeom prst="rect">
            <a:avLst/>
          </a:prstGeom>
        </p:spPr>
      </p:pic>
      <p:sp>
        <p:nvSpPr>
          <p:cNvPr id="10" name="Subtítulo 2"/>
          <p:cNvSpPr txBox="1">
            <a:spLocks/>
          </p:cNvSpPr>
          <p:nvPr/>
        </p:nvSpPr>
        <p:spPr>
          <a:xfrm>
            <a:off x="8195138" y="5796022"/>
            <a:ext cx="3870909" cy="10619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Sustentación</a:t>
            </a:r>
          </a:p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Trabajo de investigación </a:t>
            </a:r>
            <a:endParaRPr lang="es-PE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ubtítulo 2"/>
          <p:cNvSpPr>
            <a:spLocks noGrp="1"/>
          </p:cNvSpPr>
          <p:nvPr>
            <p:ph type="subTitle" idx="1"/>
          </p:nvPr>
        </p:nvSpPr>
        <p:spPr>
          <a:xfrm>
            <a:off x="4782355" y="501405"/>
            <a:ext cx="3304906" cy="421121"/>
          </a:xfrm>
        </p:spPr>
        <p:txBody>
          <a:bodyPr anchor="t">
            <a:noAutofit/>
          </a:bodyPr>
          <a:lstStyle/>
          <a:p>
            <a:pPr algn="l"/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CONCLUSIONES </a:t>
            </a: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29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782355" y="6193089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PE" sz="2800" dirty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S</a:t>
            </a:r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ustentación </a:t>
            </a:r>
            <a:r>
              <a:rPr lang="es-PE" sz="2800" dirty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Informe de Tesis 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39052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71299"/>
            <a:ext cx="12192000" cy="1175740"/>
          </a:xfrm>
          <a:prstGeom prst="rect">
            <a:avLst/>
          </a:prstGeom>
        </p:spPr>
      </p:pic>
      <p:sp>
        <p:nvSpPr>
          <p:cNvPr id="10" name="Subtítulo 2"/>
          <p:cNvSpPr txBox="1">
            <a:spLocks/>
          </p:cNvSpPr>
          <p:nvPr/>
        </p:nvSpPr>
        <p:spPr>
          <a:xfrm>
            <a:off x="8195138" y="5796022"/>
            <a:ext cx="3870909" cy="10619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Sustentación</a:t>
            </a:r>
          </a:p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Trabajo de investigación </a:t>
            </a:r>
            <a:endParaRPr lang="es-PE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ubtítulo 2"/>
          <p:cNvSpPr>
            <a:spLocks noGrp="1"/>
          </p:cNvSpPr>
          <p:nvPr>
            <p:ph type="subTitle" idx="1"/>
          </p:nvPr>
        </p:nvSpPr>
        <p:spPr>
          <a:xfrm>
            <a:off x="3670442" y="636353"/>
            <a:ext cx="6295756" cy="421121"/>
          </a:xfrm>
        </p:spPr>
        <p:txBody>
          <a:bodyPr anchor="t">
            <a:noAutofit/>
          </a:bodyPr>
          <a:lstStyle/>
          <a:p>
            <a:pPr algn="l"/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REFERENCIAS BIBLIOGRÁFICAS </a:t>
            </a: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45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782355" y="6193089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PE" sz="2800" dirty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S</a:t>
            </a:r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ustentación </a:t>
            </a:r>
            <a:r>
              <a:rPr lang="es-PE" sz="2800" dirty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Informe de Tesis 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71299"/>
            <a:ext cx="12192000" cy="1175740"/>
          </a:xfrm>
          <a:prstGeom prst="rect">
            <a:avLst/>
          </a:prstGeom>
        </p:spPr>
      </p:pic>
      <p:sp>
        <p:nvSpPr>
          <p:cNvPr id="10" name="Subtítulo 2"/>
          <p:cNvSpPr txBox="1">
            <a:spLocks/>
          </p:cNvSpPr>
          <p:nvPr/>
        </p:nvSpPr>
        <p:spPr>
          <a:xfrm>
            <a:off x="8195138" y="5796022"/>
            <a:ext cx="3870909" cy="10619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Sustentación</a:t>
            </a:r>
          </a:p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Trabajo de investigación </a:t>
            </a:r>
            <a:endParaRPr lang="es-PE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ubtítulo 2"/>
          <p:cNvSpPr>
            <a:spLocks noGrp="1"/>
          </p:cNvSpPr>
          <p:nvPr>
            <p:ph type="subTitle" idx="1"/>
          </p:nvPr>
        </p:nvSpPr>
        <p:spPr>
          <a:xfrm>
            <a:off x="4850017" y="510244"/>
            <a:ext cx="5369748" cy="421121"/>
          </a:xfrm>
        </p:spPr>
        <p:txBody>
          <a:bodyPr anchor="t">
            <a:noAutofit/>
          </a:bodyPr>
          <a:lstStyle/>
          <a:p>
            <a:pPr algn="l"/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ANEXOS - INSTRUMENTOS </a:t>
            </a: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38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782355" y="6193089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PE" sz="2800" dirty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S</a:t>
            </a:r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ustentación </a:t>
            </a:r>
            <a:r>
              <a:rPr lang="es-PE" sz="2800" dirty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Informe de Tesis 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312886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71299"/>
            <a:ext cx="12192000" cy="1175740"/>
          </a:xfrm>
          <a:prstGeom prst="rect">
            <a:avLst/>
          </a:prstGeom>
        </p:spPr>
      </p:pic>
      <p:sp>
        <p:nvSpPr>
          <p:cNvPr id="10" name="Subtítulo 2"/>
          <p:cNvSpPr txBox="1">
            <a:spLocks/>
          </p:cNvSpPr>
          <p:nvPr/>
        </p:nvSpPr>
        <p:spPr>
          <a:xfrm>
            <a:off x="8195138" y="5796022"/>
            <a:ext cx="3870909" cy="10619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Sustentación</a:t>
            </a:r>
          </a:p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Trabajo de investigación </a:t>
            </a:r>
            <a:endParaRPr lang="es-PE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ubtítulo 2"/>
          <p:cNvSpPr>
            <a:spLocks noGrp="1"/>
          </p:cNvSpPr>
          <p:nvPr>
            <p:ph type="subTitle" idx="1"/>
          </p:nvPr>
        </p:nvSpPr>
        <p:spPr>
          <a:xfrm>
            <a:off x="4572269" y="2633366"/>
            <a:ext cx="3190606" cy="1033759"/>
          </a:xfrm>
        </p:spPr>
        <p:txBody>
          <a:bodyPr anchor="t">
            <a:noAutofit/>
          </a:bodyPr>
          <a:lstStyle/>
          <a:p>
            <a:pPr algn="l"/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Muchas gracias por su atención 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2" name="CuadroTexto 11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38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4013" y="497365"/>
            <a:ext cx="5449221" cy="421121"/>
          </a:xfrm>
        </p:spPr>
        <p:txBody>
          <a:bodyPr anchor="t">
            <a:noAutofit/>
          </a:bodyPr>
          <a:lstStyle/>
          <a:p>
            <a:pPr algn="l"/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LÍNEA DE INVESTIGACIÓN 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8266175" y="5806984"/>
              <a:ext cx="390446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Trabajo de investigación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9" name="Imagen 8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9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950195" y="550464"/>
            <a:ext cx="2031986" cy="421121"/>
          </a:xfrm>
        </p:spPr>
        <p:txBody>
          <a:bodyPr anchor="t">
            <a:normAutofit fontScale="92500" lnSpcReduction="10000"/>
          </a:bodyPr>
          <a:lstStyle/>
          <a:p>
            <a:pPr algn="l"/>
            <a:r>
              <a:rPr lang="es-PE" sz="2800" b="1" dirty="0" smtClean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RESUMEN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8266175" y="5806984"/>
              <a:ext cx="390446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Trabajo de investigación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9" name="Imagen 8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91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195770" y="2502896"/>
            <a:ext cx="5800457" cy="421121"/>
          </a:xfrm>
        </p:spPr>
        <p:txBody>
          <a:bodyPr anchor="t">
            <a:noAutofit/>
          </a:bodyPr>
          <a:lstStyle/>
          <a:p>
            <a:r>
              <a:rPr lang="es-PE" sz="26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I: INTRODUCCIÓN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8266175" y="5806984"/>
              <a:ext cx="390446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Trabajo de investigación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8" name="Imagen 17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9" name="CuadroTexto 18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59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8266175" y="5806984"/>
              <a:ext cx="390446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Trabajo de investigación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Subtítulo 2"/>
          <p:cNvSpPr txBox="1">
            <a:spLocks/>
          </p:cNvSpPr>
          <p:nvPr/>
        </p:nvSpPr>
        <p:spPr>
          <a:xfrm>
            <a:off x="2152917" y="409575"/>
            <a:ext cx="7029184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1.1 ANTECEDENTES DEL PROBLEMA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15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8266175" y="5806984"/>
              <a:ext cx="390446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Trabajo de investigación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Subtítulo 2"/>
          <p:cNvSpPr txBox="1">
            <a:spLocks/>
          </p:cNvSpPr>
          <p:nvPr/>
        </p:nvSpPr>
        <p:spPr>
          <a:xfrm>
            <a:off x="2619643" y="497365"/>
            <a:ext cx="6724383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1.2 FORMULACIÓN DEL PROBLEMA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86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8266175" y="5806984"/>
              <a:ext cx="390446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Trabajo de investigación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4" name="Subtítulo 2"/>
          <p:cNvSpPr txBox="1">
            <a:spLocks/>
          </p:cNvSpPr>
          <p:nvPr/>
        </p:nvSpPr>
        <p:spPr>
          <a:xfrm>
            <a:off x="2095500" y="442678"/>
            <a:ext cx="7680787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1.3 OBJETIVOS DE LA INVESTIGACIÓN </a:t>
            </a:r>
          </a:p>
          <a:p>
            <a:endParaRPr lang="es-PE" sz="26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6" name="CuadroTexto 15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71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8266175" y="5806984"/>
              <a:ext cx="390446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Trabajo de investigación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Subtítulo 2"/>
          <p:cNvSpPr txBox="1">
            <a:spLocks/>
          </p:cNvSpPr>
          <p:nvPr/>
        </p:nvSpPr>
        <p:spPr>
          <a:xfrm>
            <a:off x="2609852" y="409575"/>
            <a:ext cx="7210424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1.4 FORMULACIÓN DE LAS HIPÓTESIS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36576" y="636353"/>
            <a:ext cx="1901952" cy="49368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Aspectos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administrativos</a:t>
            </a: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64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899</Words>
  <Application>Microsoft Office PowerPoint</Application>
  <PresentationFormat>Panorámica</PresentationFormat>
  <Paragraphs>444</Paragraphs>
  <Slides>25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2" baseType="lpstr">
      <vt:lpstr>Arial</vt:lpstr>
      <vt:lpstr>Arial Black</vt:lpstr>
      <vt:lpstr>Bernard MT Condensed</vt:lpstr>
      <vt:lpstr>Calibri</vt:lpstr>
      <vt:lpstr>Calibri Light</vt:lpstr>
      <vt:lpstr>Times New Roman</vt:lpstr>
      <vt:lpstr>Tema de Office</vt:lpstr>
      <vt:lpstr>TÍTULO DEL TRABAJO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ANGEL</cp:lastModifiedBy>
  <cp:revision>88</cp:revision>
  <cp:lastPrinted>2019-10-13T15:05:14Z</cp:lastPrinted>
  <dcterms:created xsi:type="dcterms:W3CDTF">2018-01-16T23:37:47Z</dcterms:created>
  <dcterms:modified xsi:type="dcterms:W3CDTF">2020-12-08T17:37:58Z</dcterms:modified>
</cp:coreProperties>
</file>